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74" r:id="rId14"/>
    <p:sldId id="269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60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F7FA07-0FB1-47D8-9FE3-F8984657C2EE}" type="datetimeFigureOut">
              <a:rPr lang="en-US" smtClean="0"/>
              <a:t>10/19/2010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368C45-3A62-4855-A63B-1C2E7EE06421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368C45-3A62-4855-A63B-1C2E7EE06421}" type="slidenum">
              <a:rPr lang="en-US" smtClean="0"/>
              <a:t>12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6B52-A421-42CB-9192-A1C119034532}" type="datetimeFigureOut">
              <a:rPr lang="en-US" smtClean="0"/>
              <a:t>10/19/2010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413C3-E2E6-4C10-A884-10DB126D010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6B52-A421-42CB-9192-A1C119034532}" type="datetimeFigureOut">
              <a:rPr lang="en-US" smtClean="0"/>
              <a:t>10/19/2010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413C3-E2E6-4C10-A884-10DB126D010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6B52-A421-42CB-9192-A1C119034532}" type="datetimeFigureOut">
              <a:rPr lang="en-US" smtClean="0"/>
              <a:t>10/19/2010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413C3-E2E6-4C10-A884-10DB126D010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6B52-A421-42CB-9192-A1C119034532}" type="datetimeFigureOut">
              <a:rPr lang="en-US" smtClean="0"/>
              <a:t>10/19/2010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413C3-E2E6-4C10-A884-10DB126D010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6B52-A421-42CB-9192-A1C119034532}" type="datetimeFigureOut">
              <a:rPr lang="en-US" smtClean="0"/>
              <a:t>10/19/2010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413C3-E2E6-4C10-A884-10DB126D010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6B52-A421-42CB-9192-A1C119034532}" type="datetimeFigureOut">
              <a:rPr lang="en-US" smtClean="0"/>
              <a:t>10/19/2010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413C3-E2E6-4C10-A884-10DB126D010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6B52-A421-42CB-9192-A1C119034532}" type="datetimeFigureOut">
              <a:rPr lang="en-US" smtClean="0"/>
              <a:t>10/19/2010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413C3-E2E6-4C10-A884-10DB126D010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6B52-A421-42CB-9192-A1C119034532}" type="datetimeFigureOut">
              <a:rPr lang="en-US" smtClean="0"/>
              <a:t>10/19/2010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413C3-E2E6-4C10-A884-10DB126D010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6B52-A421-42CB-9192-A1C119034532}" type="datetimeFigureOut">
              <a:rPr lang="en-US" smtClean="0"/>
              <a:t>10/19/2010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413C3-E2E6-4C10-A884-10DB126D010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6B52-A421-42CB-9192-A1C119034532}" type="datetimeFigureOut">
              <a:rPr lang="en-US" smtClean="0"/>
              <a:t>10/19/2010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413C3-E2E6-4C10-A884-10DB126D010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6B52-A421-42CB-9192-A1C119034532}" type="datetimeFigureOut">
              <a:rPr lang="en-US" smtClean="0"/>
              <a:t>10/19/2010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413C3-E2E6-4C10-A884-10DB126D010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A6B52-A421-42CB-9192-A1C119034532}" type="datetimeFigureOut">
              <a:rPr lang="en-US" smtClean="0"/>
              <a:t>10/19/2010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F413C3-E2E6-4C10-A884-10DB126D0109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Non-standard ASCII to</a:t>
            </a:r>
            <a:br>
              <a:rPr lang="en-US" dirty="0" smtClean="0"/>
            </a:br>
            <a:r>
              <a:rPr lang="en-US" dirty="0" smtClean="0"/>
              <a:t>netCDF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en-US" dirty="0" smtClean="0"/>
              <a:t>A “Point Data” GUI will pop-up.</a:t>
            </a:r>
            <a:br>
              <a:rPr lang="en-US" dirty="0" smtClean="0"/>
            </a:br>
            <a:r>
              <a:rPr lang="en-US" dirty="0" smtClean="0"/>
              <a:t>-Select appropriate “Delimiter”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28801"/>
            <a:ext cx="9144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1143000"/>
            <a:ext cx="8763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Use the up and down arrow keys to</a:t>
            </a:r>
            <a:br>
              <a:rPr lang="en-US" sz="3200" dirty="0" smtClean="0"/>
            </a:br>
            <a:r>
              <a:rPr lang="en-US" sz="3200" dirty="0" smtClean="0"/>
              <a:t>scroll down to where the data begins then enter the variable names and units of the data set as needed. You can use the “pull down” menus for some pre-populated fields.</a:t>
            </a:r>
          </a:p>
          <a:p>
            <a:endParaRPr lang="en-US" sz="3200" dirty="0"/>
          </a:p>
          <a:p>
            <a:r>
              <a:rPr lang="en-US" sz="3200" dirty="0" smtClean="0"/>
              <a:t>Once entered save off via “Preferences” and name as desired, then this process will not need to be repeated for like datasets.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057400" y="274638"/>
            <a:ext cx="66294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126163"/>
          </a:xfrm>
        </p:spPr>
        <p:txBody>
          <a:bodyPr/>
          <a:lstStyle/>
          <a:p>
            <a:r>
              <a:rPr lang="en-US" dirty="0" smtClean="0"/>
              <a:t>The “Dashboard” will display and under  “Fields”, select “Point Data” and under “Displays” select “Point Data List”, then “Create Display”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905000"/>
            <a:ext cx="9081709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en-US" dirty="0"/>
              <a:t/>
            </a:r>
            <a:br>
              <a:rPr lang="en-US" dirty="0"/>
            </a:br>
            <a:r>
              <a:rPr lang="en-US" sz="3600" dirty="0" smtClean="0"/>
              <a:t>The “Dashboard” will display and you must now enter your desired variables via “Select Fields”. Generally, one will add all.</a:t>
            </a:r>
            <a:endParaRPr lang="en-US" sz="3600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05000"/>
            <a:ext cx="8991599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219200"/>
          </a:xfrm>
        </p:spPr>
        <p:txBody>
          <a:bodyPr>
            <a:normAutofit/>
          </a:bodyPr>
          <a:lstStyle/>
          <a:p>
            <a:pPr algn="just"/>
            <a:r>
              <a:rPr lang="en-US" sz="3200" dirty="0" smtClean="0"/>
              <a:t>Then, “File” -&gt; “Save” -&gt; Export all data to NetCDF</a:t>
            </a:r>
            <a:endParaRPr lang="en-US" sz="3200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00200"/>
            <a:ext cx="91440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990600"/>
          </a:xfrm>
        </p:spPr>
        <p:txBody>
          <a:bodyPr>
            <a:normAutofit/>
          </a:bodyPr>
          <a:lstStyle/>
          <a:p>
            <a:pPr algn="just"/>
            <a:r>
              <a:rPr lang="en-US" sz="3200" dirty="0" smtClean="0"/>
              <a:t>Name *.</a:t>
            </a:r>
            <a:r>
              <a:rPr lang="en-US" sz="3200" dirty="0" err="1" smtClean="0"/>
              <a:t>nc</a:t>
            </a:r>
            <a:r>
              <a:rPr lang="en-US" sz="3200" dirty="0" smtClean="0"/>
              <a:t> and “Save” as desired</a:t>
            </a:r>
            <a:endParaRPr lang="en-US" sz="3200" dirty="0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05000"/>
            <a:ext cx="91440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IDV Users Guide</a:t>
            </a:r>
          </a:p>
          <a:p>
            <a:pPr lvl="1"/>
            <a:r>
              <a:rPr lang="en-US" dirty="0" smtClean="0"/>
              <a:t>7.5.1 and others</a:t>
            </a:r>
          </a:p>
          <a:p>
            <a:r>
              <a:rPr lang="en-US" dirty="0" smtClean="0"/>
              <a:t>NetCDF Users Guide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990600"/>
            <a:ext cx="7772400" cy="4346575"/>
          </a:xfrm>
        </p:spPr>
        <p:txBody>
          <a:bodyPr>
            <a:normAutofit/>
          </a:bodyPr>
          <a:lstStyle/>
          <a:p>
            <a:r>
              <a:rPr lang="en-US" dirty="0" smtClean="0"/>
              <a:t>CF Conventions</a:t>
            </a:r>
            <a:br>
              <a:rPr lang="en-US" dirty="0" smtClean="0"/>
            </a:br>
            <a:r>
              <a:rPr lang="en-US" dirty="0" smtClean="0"/>
              <a:t>REQUIRE</a:t>
            </a:r>
            <a:br>
              <a:rPr lang="en-US" dirty="0" smtClean="0"/>
            </a:br>
            <a:r>
              <a:rPr lang="en-US" dirty="0" smtClean="0"/>
              <a:t>Latitude</a:t>
            </a:r>
            <a:br>
              <a:rPr lang="en-US" dirty="0" smtClean="0"/>
            </a:br>
            <a:r>
              <a:rPr lang="en-US" dirty="0" smtClean="0"/>
              <a:t>Longitude</a:t>
            </a:r>
            <a:br>
              <a:rPr lang="en-US" dirty="0" smtClean="0"/>
            </a:br>
            <a:r>
              <a:rPr lang="en-US" dirty="0" smtClean="0"/>
              <a:t>Date/Time</a:t>
            </a:r>
            <a:br>
              <a:rPr lang="en-US" dirty="0" smtClean="0"/>
            </a:br>
            <a:r>
              <a:rPr lang="en-US" dirty="0" smtClean="0"/>
              <a:t>…for EVERY observation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600200"/>
            <a:ext cx="6400800" cy="17526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Bad ASCII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19200"/>
            <a:ext cx="91440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Better ASCII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95400"/>
            <a:ext cx="91440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Best (conforming) ASCII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47800"/>
            <a:ext cx="9144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590801"/>
          </a:xfrm>
        </p:spPr>
        <p:txBody>
          <a:bodyPr/>
          <a:lstStyle/>
          <a:p>
            <a:r>
              <a:rPr lang="en-US" dirty="0" smtClean="0"/>
              <a:t>Have PI’s submit data in netCDF</a:t>
            </a:r>
          </a:p>
          <a:p>
            <a:r>
              <a:rPr lang="en-US" dirty="0" smtClean="0"/>
              <a:t>Have PI’s submit data in CF -&gt; netCDF 		compliant ASCII</a:t>
            </a:r>
            <a:endParaRPr lang="en-US" b="1" dirty="0" smtClean="0"/>
          </a:p>
          <a:p>
            <a:r>
              <a:rPr lang="en-US" dirty="0" smtClean="0"/>
              <a:t>Accept any data in any form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.xls is the most used data format</a:t>
            </a:r>
          </a:p>
          <a:p>
            <a:pPr>
              <a:buNone/>
            </a:pPr>
            <a:r>
              <a:rPr lang="en-US" dirty="0" smtClean="0"/>
              <a:t>Complete (conforming) ASCII can readily be transformed to netCDF.</a:t>
            </a:r>
          </a:p>
          <a:p>
            <a:pPr>
              <a:buNone/>
            </a:pPr>
            <a:r>
              <a:rPr lang="en-US" dirty="0" smtClean="0"/>
              <a:t>Non-standard data formats will likely not be supported by funding agencies in the future.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981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to ingest non-standard ASCII data into the IDV for display and export to netCDF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362200"/>
            <a:ext cx="9144000" cy="4495800"/>
          </a:xfrm>
        </p:spPr>
        <p:txBody>
          <a:bodyPr/>
          <a:lstStyle/>
          <a:p>
            <a:r>
              <a:rPr lang="en-US" dirty="0" smtClean="0"/>
              <a:t>Step one – Add missing fields to file to become CF netCDF compliant: via Excel or editor of choice and save as a .txt file (Tab, space, or comma separated)</a:t>
            </a:r>
          </a:p>
          <a:p>
            <a:r>
              <a:rPr lang="en-US" dirty="0" smtClean="0"/>
              <a:t>Latitude</a:t>
            </a:r>
          </a:p>
          <a:p>
            <a:r>
              <a:rPr lang="en-US" dirty="0" smtClean="0"/>
              <a:t>Longitude</a:t>
            </a:r>
          </a:p>
          <a:p>
            <a:r>
              <a:rPr lang="en-US" dirty="0" smtClean="0"/>
              <a:t>Date/Time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1477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Step Two: Import file to IDV</a:t>
            </a:r>
            <a:br>
              <a:rPr lang="en-US" dirty="0" smtClean="0"/>
            </a:br>
            <a:r>
              <a:rPr lang="en-US" dirty="0" smtClean="0"/>
              <a:t>from Dashboard “File” -&gt; “Open”</a:t>
            </a:r>
            <a:br>
              <a:rPr lang="en-US" dirty="0" smtClean="0"/>
            </a:br>
            <a:r>
              <a:rPr lang="en-US" dirty="0" smtClean="0"/>
              <a:t>..as “Text Point Data files”, then “Add Source”</a:t>
            </a:r>
            <a:endParaRPr lang="en-US" dirty="0"/>
          </a:p>
        </p:txBody>
      </p:sp>
      <p:pic>
        <p:nvPicPr>
          <p:cNvPr id="410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590800"/>
            <a:ext cx="914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202</Words>
  <Application>Microsoft Office PowerPoint</Application>
  <PresentationFormat>On-screen Show (4:3)</PresentationFormat>
  <Paragraphs>32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Non-standard ASCII to netCDF</vt:lpstr>
      <vt:lpstr>CF Conventions REQUIRE Latitude Longitude Date/Time …for EVERY observation</vt:lpstr>
      <vt:lpstr>Bad ASCII</vt:lpstr>
      <vt:lpstr>Better ASCII</vt:lpstr>
      <vt:lpstr>Best (conforming) ASCII</vt:lpstr>
      <vt:lpstr>Options</vt:lpstr>
      <vt:lpstr>Slide 7</vt:lpstr>
      <vt:lpstr>How to ingest non-standard ASCII data into the IDV for display and export to netCDF</vt:lpstr>
      <vt:lpstr> Step Two: Import file to IDV from Dashboard “File” -&gt; “Open” ..as “Text Point Data files”, then “Add Source”</vt:lpstr>
      <vt:lpstr>A “Point Data” GUI will pop-up. -Select appropriate “Delimiter”</vt:lpstr>
      <vt:lpstr>Slide 11</vt:lpstr>
      <vt:lpstr>Slide 12</vt:lpstr>
      <vt:lpstr> The “Dashboard” will display and you must now enter your desired variables via “Select Fields”. Generally, one will add all.</vt:lpstr>
      <vt:lpstr>  </vt:lpstr>
      <vt:lpstr>Then, “File” -&gt; “Save” -&gt; Export all data to NetCDF</vt:lpstr>
      <vt:lpstr>Name *.nc and “Save” as desired</vt:lpstr>
      <vt:lpstr>Resources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Non-standard ASCII to netCDF</dc:title>
  <dc:creator>jweber</dc:creator>
  <cp:lastModifiedBy>jweber</cp:lastModifiedBy>
  <cp:revision>39</cp:revision>
  <dcterms:created xsi:type="dcterms:W3CDTF">2010-10-20T02:30:48Z</dcterms:created>
  <dcterms:modified xsi:type="dcterms:W3CDTF">2010-10-20T05:41:35Z</dcterms:modified>
</cp:coreProperties>
</file>